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64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F996D-0009-48B3-B3D8-A0D335E1AB41}" type="datetimeFigureOut">
              <a:rPr lang="es-AR" smtClean="0"/>
              <a:pPr/>
              <a:t>12/12/2017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BB6B5-BEF1-4753-B50E-34D25AFF16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H="1">
            <a:off x="8289541" y="-1495716"/>
            <a:ext cx="1423873" cy="208023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2646" y="272481"/>
            <a:ext cx="6480720" cy="93610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AR" sz="1600" dirty="0"/>
              <a:t>DERRAME PLEURAL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636912" y="200472"/>
            <a:ext cx="1674186" cy="520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3483006" y="704528"/>
            <a:ext cx="18002" cy="416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772816" y="1136576"/>
            <a:ext cx="3526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/>
              <a:t>Rx</a:t>
            </a:r>
            <a:r>
              <a:rPr lang="es-AR" dirty="0"/>
              <a:t> de </a:t>
            </a:r>
            <a:r>
              <a:rPr lang="es-AR" dirty="0" err="1"/>
              <a:t>torax</a:t>
            </a:r>
            <a:r>
              <a:rPr lang="es-AR" dirty="0"/>
              <a:t> frente, perfil y Ecografía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-27384" y="2072680"/>
            <a:ext cx="163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dirty="0"/>
              <a:t>Si &lt; 10mm</a:t>
            </a:r>
          </a:p>
          <a:p>
            <a:pPr algn="ctr"/>
            <a:r>
              <a:rPr lang="es-AR" dirty="0"/>
              <a:t>despegamiento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708920" y="2072680"/>
            <a:ext cx="163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dirty="0"/>
              <a:t>Si &gt; 10mm</a:t>
            </a:r>
          </a:p>
          <a:p>
            <a:pPr algn="ctr"/>
            <a:r>
              <a:rPr lang="es-AR" dirty="0"/>
              <a:t>despegamiento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540443" y="2072680"/>
            <a:ext cx="2165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dirty="0"/>
              <a:t>Dificultad de realizar </a:t>
            </a:r>
          </a:p>
          <a:p>
            <a:pPr algn="ctr"/>
            <a:r>
              <a:rPr lang="es-AR" dirty="0"/>
              <a:t>Ecografía </a:t>
            </a:r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5751258" y="1712640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48680" y="1712640"/>
            <a:ext cx="5202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3483006" y="1712640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548680" y="1712640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548680" y="2648744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118841" y="3152800"/>
            <a:ext cx="10967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/>
              <a:t>ATB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Control</a:t>
            </a:r>
          </a:p>
          <a:p>
            <a:r>
              <a:rPr lang="es-AR" dirty="0"/>
              <a:t> Evolutivo</a:t>
            </a:r>
          </a:p>
        </p:txBody>
      </p:sp>
      <p:sp>
        <p:nvSpPr>
          <p:cNvPr id="27" name="26 Rectángulo"/>
          <p:cNvSpPr/>
          <p:nvPr/>
        </p:nvSpPr>
        <p:spPr>
          <a:xfrm>
            <a:off x="116632" y="3128797"/>
            <a:ext cx="1296144" cy="1104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27 CuadroTexto"/>
          <p:cNvSpPr txBox="1"/>
          <p:nvPr/>
        </p:nvSpPr>
        <p:spPr>
          <a:xfrm>
            <a:off x="2636912" y="3224808"/>
            <a:ext cx="184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TORACOCENTESIS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2618910" y="3104795"/>
            <a:ext cx="1818202" cy="6240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0" name="29 Conector recto de flecha"/>
          <p:cNvCxnSpPr/>
          <p:nvPr/>
        </p:nvCxnSpPr>
        <p:spPr>
          <a:xfrm>
            <a:off x="3501008" y="2720752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3483006" y="1496616"/>
            <a:ext cx="0" cy="208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5112967" y="3224808"/>
            <a:ext cx="1391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SEMIOLOGIA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5013176" y="3152801"/>
            <a:ext cx="1512168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5" name="34 Conector recto de flecha"/>
          <p:cNvCxnSpPr/>
          <p:nvPr/>
        </p:nvCxnSpPr>
        <p:spPr>
          <a:xfrm>
            <a:off x="5751258" y="2648744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 rot="19747961">
            <a:off x="1571371" y="3425734"/>
            <a:ext cx="9089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/>
              <a:t>Reevaluar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4508558" y="4160912"/>
            <a:ext cx="1008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Derrame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5661248" y="3872880"/>
            <a:ext cx="13102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  <a:p>
            <a:pPr algn="ctr"/>
            <a:r>
              <a:rPr lang="es-AR" dirty="0"/>
              <a:t>NO </a:t>
            </a:r>
          </a:p>
          <a:p>
            <a:pPr algn="ctr"/>
            <a:r>
              <a:rPr lang="es-AR" dirty="0"/>
              <a:t>Compatible con Derrame</a:t>
            </a:r>
          </a:p>
        </p:txBody>
      </p:sp>
      <p:cxnSp>
        <p:nvCxnSpPr>
          <p:cNvPr id="48" name="47 Conector recto"/>
          <p:cNvCxnSpPr/>
          <p:nvPr/>
        </p:nvCxnSpPr>
        <p:spPr>
          <a:xfrm>
            <a:off x="5751258" y="3728864"/>
            <a:ext cx="0" cy="208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4797152" y="3944888"/>
            <a:ext cx="1518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 de flecha"/>
          <p:cNvCxnSpPr/>
          <p:nvPr/>
        </p:nvCxnSpPr>
        <p:spPr>
          <a:xfrm>
            <a:off x="4797152" y="3944888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>
            <a:off x="6309320" y="3944888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 flipH="1" flipV="1">
            <a:off x="3861048" y="3800873"/>
            <a:ext cx="720080" cy="43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CuadroTexto"/>
          <p:cNvSpPr txBox="1"/>
          <p:nvPr/>
        </p:nvSpPr>
        <p:spPr>
          <a:xfrm>
            <a:off x="5481230" y="5513963"/>
            <a:ext cx="16201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/>
              <a:t>Ecografía </a:t>
            </a:r>
          </a:p>
          <a:p>
            <a:r>
              <a:rPr lang="es-AR" dirty="0"/>
              <a:t>Diferida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Tratamiento ATB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TAC 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Buscar otras               causas</a:t>
            </a:r>
          </a:p>
        </p:txBody>
      </p:sp>
      <p:sp>
        <p:nvSpPr>
          <p:cNvPr id="63" name="62 CuadroTexto"/>
          <p:cNvSpPr txBox="1"/>
          <p:nvPr/>
        </p:nvSpPr>
        <p:spPr>
          <a:xfrm>
            <a:off x="548680" y="4664968"/>
            <a:ext cx="1834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LIQUIDO CLARO</a:t>
            </a:r>
          </a:p>
        </p:txBody>
      </p:sp>
      <p:sp>
        <p:nvSpPr>
          <p:cNvPr id="64" name="63 CuadroTexto"/>
          <p:cNvSpPr txBox="1"/>
          <p:nvPr/>
        </p:nvSpPr>
        <p:spPr>
          <a:xfrm>
            <a:off x="3717032" y="4736976"/>
            <a:ext cx="1340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sng" dirty="0"/>
              <a:t>TURBIO O </a:t>
            </a:r>
          </a:p>
          <a:p>
            <a:r>
              <a:rPr lang="es-AR" u="sng" dirty="0"/>
              <a:t>PURULENTO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1700808" y="5447764"/>
            <a:ext cx="129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No se agota</a:t>
            </a:r>
          </a:p>
        </p:txBody>
      </p:sp>
      <p:sp>
        <p:nvSpPr>
          <p:cNvPr id="66" name="65 CuadroTexto"/>
          <p:cNvSpPr txBox="1"/>
          <p:nvPr/>
        </p:nvSpPr>
        <p:spPr>
          <a:xfrm>
            <a:off x="69390" y="5457056"/>
            <a:ext cx="983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Se agota</a:t>
            </a:r>
          </a:p>
        </p:txBody>
      </p:sp>
      <p:sp>
        <p:nvSpPr>
          <p:cNvPr id="67" name="66 CuadroTexto"/>
          <p:cNvSpPr txBox="1"/>
          <p:nvPr/>
        </p:nvSpPr>
        <p:spPr>
          <a:xfrm>
            <a:off x="1744364" y="5889104"/>
            <a:ext cx="1035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DRENAJE</a:t>
            </a:r>
          </a:p>
        </p:txBody>
      </p:sp>
      <p:sp>
        <p:nvSpPr>
          <p:cNvPr id="68" name="67 CuadroTexto"/>
          <p:cNvSpPr txBox="1"/>
          <p:nvPr/>
        </p:nvSpPr>
        <p:spPr>
          <a:xfrm>
            <a:off x="-27384" y="5673080"/>
            <a:ext cx="1260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AR" dirty="0"/>
          </a:p>
          <a:p>
            <a:pPr algn="ctr"/>
            <a:r>
              <a:rPr lang="es-AR" dirty="0"/>
              <a:t>OBSERVAR</a:t>
            </a:r>
          </a:p>
        </p:txBody>
      </p:sp>
      <p:cxnSp>
        <p:nvCxnSpPr>
          <p:cNvPr id="73" name="72 Conector recto de flecha"/>
          <p:cNvCxnSpPr>
            <a:endCxn id="29" idx="1"/>
          </p:cNvCxnSpPr>
          <p:nvPr/>
        </p:nvCxnSpPr>
        <p:spPr>
          <a:xfrm flipV="1">
            <a:off x="1484784" y="3416830"/>
            <a:ext cx="1134126" cy="6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77 CuadroTexto"/>
          <p:cNvSpPr txBox="1"/>
          <p:nvPr/>
        </p:nvSpPr>
        <p:spPr>
          <a:xfrm>
            <a:off x="1615931" y="6681192"/>
            <a:ext cx="130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/>
              <a:t>Citoquímico</a:t>
            </a:r>
            <a:endParaRPr lang="es-AR" dirty="0"/>
          </a:p>
        </p:txBody>
      </p:sp>
      <p:sp>
        <p:nvSpPr>
          <p:cNvPr id="79" name="78 CuadroTexto"/>
          <p:cNvSpPr txBox="1"/>
          <p:nvPr/>
        </p:nvSpPr>
        <p:spPr>
          <a:xfrm>
            <a:off x="1844824" y="7401272"/>
            <a:ext cx="1131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EXUDADO</a:t>
            </a:r>
          </a:p>
        </p:txBody>
      </p:sp>
      <p:sp>
        <p:nvSpPr>
          <p:cNvPr id="80" name="79 CuadroTexto"/>
          <p:cNvSpPr txBox="1"/>
          <p:nvPr/>
        </p:nvSpPr>
        <p:spPr>
          <a:xfrm>
            <a:off x="32207" y="7401272"/>
            <a:ext cx="1524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TRANSUDADO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1059172" y="8915181"/>
            <a:ext cx="1577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/>
              <a:t>Descartar TBC</a:t>
            </a:r>
          </a:p>
          <a:p>
            <a:pPr>
              <a:buFont typeface="Arial" pitchFamily="34" charset="0"/>
              <a:buChar char="•"/>
            </a:pPr>
            <a:r>
              <a:rPr lang="es-AR" dirty="0" err="1"/>
              <a:t>Fibrinolíticos</a:t>
            </a:r>
            <a:endParaRPr lang="es-AR" dirty="0"/>
          </a:p>
        </p:txBody>
      </p:sp>
      <p:sp>
        <p:nvSpPr>
          <p:cNvPr id="50" name="49 CuadroTexto"/>
          <p:cNvSpPr txBox="1"/>
          <p:nvPr/>
        </p:nvSpPr>
        <p:spPr>
          <a:xfrm>
            <a:off x="44624" y="7905328"/>
            <a:ext cx="1395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Evaluar otras</a:t>
            </a:r>
          </a:p>
          <a:p>
            <a:pPr algn="ctr"/>
            <a:r>
              <a:rPr lang="es-AR" dirty="0"/>
              <a:t>causas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3158972" y="5961112"/>
            <a:ext cx="1080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VATS +</a:t>
            </a:r>
          </a:p>
          <a:p>
            <a:r>
              <a:rPr lang="es-AR" dirty="0"/>
              <a:t>Drenaje</a:t>
            </a:r>
          </a:p>
          <a:p>
            <a:r>
              <a:rPr lang="es-AR" dirty="0"/>
              <a:t>(1ra opción)</a:t>
            </a:r>
          </a:p>
        </p:txBody>
      </p:sp>
      <p:sp>
        <p:nvSpPr>
          <p:cNvPr id="53" name="52 CuadroTexto"/>
          <p:cNvSpPr txBox="1"/>
          <p:nvPr/>
        </p:nvSpPr>
        <p:spPr>
          <a:xfrm>
            <a:off x="4472907" y="6023828"/>
            <a:ext cx="1044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NO VATS </a:t>
            </a:r>
          </a:p>
        </p:txBody>
      </p:sp>
      <p:sp>
        <p:nvSpPr>
          <p:cNvPr id="60" name="59 CuadroTexto"/>
          <p:cNvSpPr txBox="1"/>
          <p:nvPr/>
        </p:nvSpPr>
        <p:spPr>
          <a:xfrm>
            <a:off x="4344802" y="6897216"/>
            <a:ext cx="1604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DRENAJE +</a:t>
            </a:r>
          </a:p>
          <a:p>
            <a:r>
              <a:rPr lang="es-AR" dirty="0"/>
              <a:t>LAVADO +</a:t>
            </a:r>
          </a:p>
          <a:p>
            <a:r>
              <a:rPr lang="es-AR" dirty="0"/>
              <a:t>FBRINOLITICOS</a:t>
            </a:r>
          </a:p>
        </p:txBody>
      </p:sp>
      <p:sp>
        <p:nvSpPr>
          <p:cNvPr id="61" name="60 CuadroTexto"/>
          <p:cNvSpPr txBox="1"/>
          <p:nvPr/>
        </p:nvSpPr>
        <p:spPr>
          <a:xfrm>
            <a:off x="3501008" y="7977336"/>
            <a:ext cx="140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 EVOLUCION </a:t>
            </a:r>
          </a:p>
        </p:txBody>
      </p:sp>
      <p:cxnSp>
        <p:nvCxnSpPr>
          <p:cNvPr id="74" name="73 Conector recto"/>
          <p:cNvCxnSpPr/>
          <p:nvPr/>
        </p:nvCxnSpPr>
        <p:spPr>
          <a:xfrm>
            <a:off x="566683" y="5313040"/>
            <a:ext cx="1718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/>
          <p:nvPr/>
        </p:nvCxnSpPr>
        <p:spPr>
          <a:xfrm>
            <a:off x="1412776" y="4953000"/>
            <a:ext cx="0" cy="3507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 de flecha"/>
          <p:cNvCxnSpPr/>
          <p:nvPr/>
        </p:nvCxnSpPr>
        <p:spPr>
          <a:xfrm>
            <a:off x="566682" y="5313040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 de flecha"/>
          <p:cNvCxnSpPr/>
          <p:nvPr/>
        </p:nvCxnSpPr>
        <p:spPr>
          <a:xfrm>
            <a:off x="2294874" y="5313040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85 Rectángulo"/>
          <p:cNvSpPr/>
          <p:nvPr/>
        </p:nvSpPr>
        <p:spPr>
          <a:xfrm>
            <a:off x="44624" y="5889104"/>
            <a:ext cx="1188132" cy="4480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7" name="86 Rectángulo"/>
          <p:cNvSpPr/>
          <p:nvPr/>
        </p:nvSpPr>
        <p:spPr>
          <a:xfrm>
            <a:off x="1628800" y="5817096"/>
            <a:ext cx="1224136" cy="520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6" name="95 Rectángulo"/>
          <p:cNvSpPr/>
          <p:nvPr/>
        </p:nvSpPr>
        <p:spPr>
          <a:xfrm>
            <a:off x="1808820" y="7329264"/>
            <a:ext cx="1116124" cy="520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7" name="96 Rectángulo"/>
          <p:cNvSpPr/>
          <p:nvPr/>
        </p:nvSpPr>
        <p:spPr>
          <a:xfrm>
            <a:off x="62626" y="7313263"/>
            <a:ext cx="1422158" cy="520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8" name="97 Conector recto de flecha"/>
          <p:cNvCxnSpPr/>
          <p:nvPr/>
        </p:nvCxnSpPr>
        <p:spPr>
          <a:xfrm flipH="1">
            <a:off x="908720" y="6393160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 de flecha"/>
          <p:cNvCxnSpPr/>
          <p:nvPr/>
        </p:nvCxnSpPr>
        <p:spPr>
          <a:xfrm>
            <a:off x="2276872" y="704123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Conector recto de flecha"/>
          <p:cNvCxnSpPr/>
          <p:nvPr/>
        </p:nvCxnSpPr>
        <p:spPr>
          <a:xfrm>
            <a:off x="692696" y="783332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105 Conector recto de flecha"/>
          <p:cNvCxnSpPr/>
          <p:nvPr/>
        </p:nvCxnSpPr>
        <p:spPr>
          <a:xfrm>
            <a:off x="2276872" y="7857323"/>
            <a:ext cx="0" cy="1920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112 Rectángulo"/>
          <p:cNvSpPr/>
          <p:nvPr/>
        </p:nvSpPr>
        <p:spPr>
          <a:xfrm>
            <a:off x="3176972" y="5961112"/>
            <a:ext cx="1188132" cy="12481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4" name="113 Rectángulo"/>
          <p:cNvSpPr/>
          <p:nvPr/>
        </p:nvSpPr>
        <p:spPr>
          <a:xfrm>
            <a:off x="4419110" y="5961112"/>
            <a:ext cx="1026114" cy="520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15" name="114 Conector recto"/>
          <p:cNvCxnSpPr/>
          <p:nvPr/>
        </p:nvCxnSpPr>
        <p:spPr>
          <a:xfrm>
            <a:off x="3717032" y="5673080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18 Conector recto"/>
          <p:cNvCxnSpPr/>
          <p:nvPr/>
        </p:nvCxnSpPr>
        <p:spPr>
          <a:xfrm>
            <a:off x="4365104" y="531304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 de flecha"/>
          <p:cNvCxnSpPr/>
          <p:nvPr/>
        </p:nvCxnSpPr>
        <p:spPr>
          <a:xfrm>
            <a:off x="3717032" y="5673080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126 Conector recto de flecha"/>
          <p:cNvCxnSpPr/>
          <p:nvPr/>
        </p:nvCxnSpPr>
        <p:spPr>
          <a:xfrm>
            <a:off x="4941168" y="5673080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 de flecha"/>
          <p:cNvCxnSpPr/>
          <p:nvPr/>
        </p:nvCxnSpPr>
        <p:spPr>
          <a:xfrm>
            <a:off x="2276872" y="6393160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108 CuadroTexto"/>
          <p:cNvSpPr txBox="1"/>
          <p:nvPr/>
        </p:nvSpPr>
        <p:spPr>
          <a:xfrm>
            <a:off x="1700808" y="7977336"/>
            <a:ext cx="1300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EVOLUCION</a:t>
            </a:r>
          </a:p>
        </p:txBody>
      </p:sp>
      <p:sp>
        <p:nvSpPr>
          <p:cNvPr id="110" name="109 CuadroTexto"/>
          <p:cNvSpPr txBox="1"/>
          <p:nvPr/>
        </p:nvSpPr>
        <p:spPr>
          <a:xfrm>
            <a:off x="1412776" y="840938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Mala</a:t>
            </a:r>
          </a:p>
        </p:txBody>
      </p:sp>
      <p:sp>
        <p:nvSpPr>
          <p:cNvPr id="111" name="110 CuadroTexto"/>
          <p:cNvSpPr txBox="1"/>
          <p:nvPr/>
        </p:nvSpPr>
        <p:spPr>
          <a:xfrm>
            <a:off x="2865643" y="8409384"/>
            <a:ext cx="779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Buena</a:t>
            </a:r>
          </a:p>
        </p:txBody>
      </p:sp>
      <p:sp>
        <p:nvSpPr>
          <p:cNvPr id="112" name="111 CuadroTexto"/>
          <p:cNvSpPr txBox="1"/>
          <p:nvPr/>
        </p:nvSpPr>
        <p:spPr>
          <a:xfrm>
            <a:off x="2836281" y="8913440"/>
            <a:ext cx="1096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dirty="0"/>
              <a:t>Control</a:t>
            </a:r>
          </a:p>
          <a:p>
            <a:pPr algn="ctr"/>
            <a:r>
              <a:rPr lang="es-AR" dirty="0"/>
              <a:t> Evolutivo</a:t>
            </a:r>
          </a:p>
        </p:txBody>
      </p:sp>
      <p:cxnSp>
        <p:nvCxnSpPr>
          <p:cNvPr id="130" name="129 Conector recto de flecha"/>
          <p:cNvCxnSpPr/>
          <p:nvPr/>
        </p:nvCxnSpPr>
        <p:spPr>
          <a:xfrm>
            <a:off x="2700536" y="8265368"/>
            <a:ext cx="224408" cy="224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Conector recto de flecha"/>
          <p:cNvCxnSpPr/>
          <p:nvPr/>
        </p:nvCxnSpPr>
        <p:spPr>
          <a:xfrm flipH="1">
            <a:off x="1844824" y="8265368"/>
            <a:ext cx="14401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recto de flecha"/>
          <p:cNvCxnSpPr/>
          <p:nvPr/>
        </p:nvCxnSpPr>
        <p:spPr>
          <a:xfrm>
            <a:off x="1700808" y="86974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143 CuadroTexto"/>
          <p:cNvSpPr txBox="1"/>
          <p:nvPr/>
        </p:nvSpPr>
        <p:spPr>
          <a:xfrm>
            <a:off x="4437112" y="8913440"/>
            <a:ext cx="188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TAC con Contraste</a:t>
            </a:r>
          </a:p>
        </p:txBody>
      </p:sp>
      <p:cxnSp>
        <p:nvCxnSpPr>
          <p:cNvPr id="104" name="103 Conector recto de flecha"/>
          <p:cNvCxnSpPr/>
          <p:nvPr/>
        </p:nvCxnSpPr>
        <p:spPr>
          <a:xfrm>
            <a:off x="6309320" y="5329041"/>
            <a:ext cx="0" cy="2720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107 Conector recto de flecha"/>
          <p:cNvCxnSpPr/>
          <p:nvPr/>
        </p:nvCxnSpPr>
        <p:spPr>
          <a:xfrm>
            <a:off x="4869160" y="6481169"/>
            <a:ext cx="0" cy="416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115 CuadroTexto"/>
          <p:cNvSpPr txBox="1"/>
          <p:nvPr/>
        </p:nvSpPr>
        <p:spPr>
          <a:xfrm>
            <a:off x="4717267" y="840938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Mala</a:t>
            </a:r>
          </a:p>
        </p:txBody>
      </p:sp>
      <p:cxnSp>
        <p:nvCxnSpPr>
          <p:cNvPr id="120" name="119 Conector recto de flecha"/>
          <p:cNvCxnSpPr/>
          <p:nvPr/>
        </p:nvCxnSpPr>
        <p:spPr>
          <a:xfrm>
            <a:off x="3356992" y="86974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120 Conector recto de flecha"/>
          <p:cNvCxnSpPr/>
          <p:nvPr/>
        </p:nvCxnSpPr>
        <p:spPr>
          <a:xfrm>
            <a:off x="5085184" y="86974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 de flecha"/>
          <p:cNvCxnSpPr/>
          <p:nvPr/>
        </p:nvCxnSpPr>
        <p:spPr>
          <a:xfrm>
            <a:off x="4005064" y="7257256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 de flecha"/>
          <p:cNvCxnSpPr/>
          <p:nvPr/>
        </p:nvCxnSpPr>
        <p:spPr>
          <a:xfrm flipH="1">
            <a:off x="4437112" y="776131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 de flecha"/>
          <p:cNvCxnSpPr/>
          <p:nvPr/>
        </p:nvCxnSpPr>
        <p:spPr>
          <a:xfrm flipH="1">
            <a:off x="3645024" y="8337376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 de flecha"/>
          <p:cNvCxnSpPr/>
          <p:nvPr/>
        </p:nvCxnSpPr>
        <p:spPr>
          <a:xfrm>
            <a:off x="4653136" y="8337376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144 Conector recto"/>
          <p:cNvCxnSpPr/>
          <p:nvPr/>
        </p:nvCxnSpPr>
        <p:spPr>
          <a:xfrm>
            <a:off x="3429000" y="3728864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Conector recto"/>
          <p:cNvCxnSpPr/>
          <p:nvPr/>
        </p:nvCxnSpPr>
        <p:spPr>
          <a:xfrm>
            <a:off x="1772816" y="4376936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 de flecha"/>
          <p:cNvCxnSpPr/>
          <p:nvPr/>
        </p:nvCxnSpPr>
        <p:spPr>
          <a:xfrm>
            <a:off x="1772816" y="4384937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 de flecha"/>
          <p:cNvCxnSpPr/>
          <p:nvPr/>
        </p:nvCxnSpPr>
        <p:spPr>
          <a:xfrm>
            <a:off x="4221088" y="4376936"/>
            <a:ext cx="0" cy="208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89</Words>
  <Application>Microsoft Office PowerPoint</Application>
  <PresentationFormat>A4 (210 x 297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Rocío Soledad Gutiérrez</dc:creator>
  <cp:lastModifiedBy>P D</cp:lastModifiedBy>
  <cp:revision>7</cp:revision>
  <dcterms:created xsi:type="dcterms:W3CDTF">2017-07-14T00:45:44Z</dcterms:created>
  <dcterms:modified xsi:type="dcterms:W3CDTF">2017-12-12T14:18:17Z</dcterms:modified>
</cp:coreProperties>
</file>